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7" r:id="rId3"/>
    <p:sldId id="257" r:id="rId4"/>
    <p:sldId id="293" r:id="rId5"/>
    <p:sldId id="258" r:id="rId6"/>
    <p:sldId id="259" r:id="rId7"/>
    <p:sldId id="260" r:id="rId8"/>
    <p:sldId id="294" r:id="rId9"/>
    <p:sldId id="261" r:id="rId10"/>
    <p:sldId id="262" r:id="rId11"/>
    <p:sldId id="263" r:id="rId12"/>
    <p:sldId id="295" r:id="rId13"/>
    <p:sldId id="264" r:id="rId14"/>
    <p:sldId id="265" r:id="rId15"/>
    <p:sldId id="266" r:id="rId16"/>
    <p:sldId id="296" r:id="rId17"/>
    <p:sldId id="267" r:id="rId18"/>
    <p:sldId id="268" r:id="rId19"/>
    <p:sldId id="297" r:id="rId20"/>
    <p:sldId id="269" r:id="rId21"/>
    <p:sldId id="270" r:id="rId22"/>
    <p:sldId id="271" r:id="rId23"/>
    <p:sldId id="298" r:id="rId24"/>
    <p:sldId id="272" r:id="rId25"/>
    <p:sldId id="273" r:id="rId26"/>
    <p:sldId id="274" r:id="rId27"/>
    <p:sldId id="299" r:id="rId28"/>
    <p:sldId id="275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300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301" r:id="rId4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4F5A1D-B86A-4B01-B690-2FA62214C5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FEAB133-DBDB-4274-9D77-AA6C5A82E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6A5281-043E-44D9-8E9E-218DE0F5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ACD253-A35F-452F-A992-BF9D43A3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7C758D-02EB-4369-BD49-2CE65283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27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20B787-CAD2-4748-AA91-45DA07BC6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48A72B-BAD1-432A-9CBD-C18332B53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D15D09-78B6-4739-88AD-B602E7EA5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408C9C-365E-4C97-A5D8-73FBB4A58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633C8B-E612-45C1-B36E-76B9248D0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010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80816DC-56A8-418E-B74F-E559D9C7C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FE99811-358A-402F-AD3F-6C58273F4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432E00-250E-4DC4-8BD5-01E92FE9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B90473-03B5-487E-8D64-EA071E98F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3042F0-E46D-4AD6-8A3C-FF06A1A06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30265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2756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6664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506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957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728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16725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491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273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C3E5F9-FB9E-49F1-9A38-EBCF237FB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FF8EB7-5D1E-48EE-88FD-C8EAC5A94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D054A-79F3-4155-A6E6-53505B59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ABB163-7B21-4628-A738-B70EC52D4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DE697C-FD83-46A6-B8A6-2F1C8C5A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3633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149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3776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249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3022C0-835B-451E-9775-33A7EF21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702D0A-FD38-4389-8BE2-BEA109A55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4ACDCC-9E33-4504-AAF8-72C2A2BB3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0339D8-B635-458F-934F-A48039D74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79987C-587D-4768-8925-3DA283BE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1928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EC7332-9BF9-44E3-A6DF-9D7E7578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B9EAED-109F-4B23-AB50-30A902F25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E539B77-8CA4-41E3-A514-FCF02FADC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E587FD-8A35-4703-80EE-44EFB4ED8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0BDB4C-D0D1-41F3-9E93-184D86FD4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47653C-23B8-4FAE-BC93-EECD6A48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46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8D288E-BBFE-4FD2-B2F8-01B06D5F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A69381-34E7-46E6-BBFC-50E17F14D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EF2BCA-E86C-45B8-8C75-1AAD771F4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6964B32-EC55-43E2-9A90-90AFE3A8A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CB4945-00A8-457A-AFEF-0CE60DDF8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ED2C87-D5B5-49C2-924D-9D6950F42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E80CD65-DDDD-4963-A781-07E9433C3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F24743F-B9FD-4E69-A947-5C9D0EC42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3960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758138-3178-4196-BF56-BA82CA85D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706C61D-96F5-4418-8B18-EF0892667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28FE7FB-A00C-4CEB-A961-242BA126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C8059E8-6A3B-4A3A-98F7-00461121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615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1F947E9-F2B8-4294-9544-AD5BA48E8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366865A-8004-436F-9450-CC5FA401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E5D37B-3791-4B5D-9064-97624DD36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680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C8D800-5935-4CCD-9AD9-6E7D78D1E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51642E-A0E2-4997-BB7D-E40138711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5E254ED-BA91-49B5-BCFA-D90177402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C5974D-021B-48A8-B10F-0030EBEB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973195-24B5-4905-BFE8-4DD0073F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8B758F-4D5B-4016-B203-7367E0F08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339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045986-1F71-458F-9B18-43958C90D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EA4C999-3345-446B-8D50-5334D4AAF5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6ABB7B-D7B7-4FE7-9FA2-9D8644D2E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046711-5FB9-4DB9-AFEB-47791C0C5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C2182F-08B8-4A20-96A4-2779D6AA8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5DE60E-0D88-4C4C-98F0-EAFD82742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95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4EEA4-25EC-4549-AA6A-216111F10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317B91-87A8-4AEE-8AE7-6BC4D0832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E685E5-ABD2-4582-82B7-58D8C3858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7F5EF-69C3-4842-99F6-3901AAC224E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8F83E7-31A8-4B17-B11A-E0E4902AC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B74EA3-37F7-4060-9387-4A14B69BC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A40E5-8748-4C11-B7E3-8738B26135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657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0038E-DF1D-4577-8EE4-394709F6C506}" type="datetimeFigureOut">
              <a:rPr lang="ru-RU" smtClean="0"/>
              <a:t>03.03.2024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90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004291"/>
            <a:ext cx="9144000" cy="1463528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Результаты выполнения</a:t>
            </a:r>
            <a:b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</a:br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лабораторной работы №4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673455"/>
            <a:ext cx="9144000" cy="1156537"/>
          </a:xfrm>
        </p:spPr>
        <p:txBody>
          <a:bodyPr>
            <a:no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Выполнил</a:t>
            </a:r>
          </a:p>
          <a:p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Аленников Борис Сергеевич</a:t>
            </a:r>
          </a:p>
          <a:p>
            <a:r>
              <a:rPr lang="ru-RU" dirty="0">
                <a:solidFill>
                  <a:schemeClr val="bg1"/>
                </a:solidFill>
                <a:latin typeface="Bookman Old Style" panose="02050604050505020204" pitchFamily="18" charset="0"/>
              </a:rPr>
              <a:t>Вариант 1</a:t>
            </a: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371600" y="226148"/>
            <a:ext cx="9144000" cy="461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+mn-cs"/>
              </a:rPr>
              <a:t>Мобильная робототехника</a:t>
            </a:r>
          </a:p>
        </p:txBody>
      </p:sp>
    </p:spTree>
    <p:extLst>
      <p:ext uri="{BB962C8B-B14F-4D97-AF65-F5344CB8AC3E}">
        <p14:creationId xmlns:p14="http://schemas.microsoft.com/office/powerpoint/2010/main" val="3415345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0CCB49-6DC8-4FAD-B5E8-7E2029216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10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73C85E-F282-4C6A-9B16-10136CC9D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216" y="3058128"/>
            <a:ext cx="9042209" cy="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55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№3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EB4E7C-7959-4314-87B5-366FB9FAB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16" y="264666"/>
            <a:ext cx="11721483" cy="659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9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№3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1A5C14-0E53-46B9-BD71-EA7F79DAB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029" y="759285"/>
            <a:ext cx="6969879" cy="501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45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№3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4115DAC-2683-42DE-9731-A0CBFEEC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988" y="305957"/>
            <a:ext cx="12277988" cy="624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30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B0A416-1ED1-4AE6-9757-DEA2EB746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886" y="2895284"/>
            <a:ext cx="8233071" cy="70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01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№4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1B7AF14-9218-4E6F-9C9D-DB9E652A0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82" y="281512"/>
            <a:ext cx="11642817" cy="657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6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№4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369C94-F680-4E20-B4FD-35AF7757D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79" y="1664389"/>
            <a:ext cx="5849238" cy="412241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D65FB8-639F-44F7-A50F-77BBD5CAA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974" y="2574310"/>
            <a:ext cx="3449601" cy="222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08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CC7B37-4AD0-42F3-B791-1AF5E3397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388" y="3079562"/>
            <a:ext cx="8671224" cy="69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20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№5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CF18D2-E150-46D7-B73C-87A00EA5F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53" y="0"/>
            <a:ext cx="108142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78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D40526-1035-4B96-AADD-E5F49C0CE829}"/>
              </a:ext>
            </a:extLst>
          </p:cNvPr>
          <p:cNvSpPr txBox="1"/>
          <p:nvPr/>
        </p:nvSpPr>
        <p:spPr>
          <a:xfrm>
            <a:off x="426130" y="443883"/>
            <a:ext cx="1070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Задание 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5BE123-20C0-46A6-B641-C1E6BA6F0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39" y="1645204"/>
            <a:ext cx="10860016" cy="376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CD60BC-4941-40AF-AF95-D7BFE7F2FE2A}"/>
              </a:ext>
            </a:extLst>
          </p:cNvPr>
          <p:cNvSpPr txBox="1"/>
          <p:nvPr/>
        </p:nvSpPr>
        <p:spPr>
          <a:xfrm>
            <a:off x="488439" y="967666"/>
            <a:ext cx="1070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Задания: 1,2,3,4,5,6,8</a:t>
            </a:r>
          </a:p>
        </p:txBody>
      </p:sp>
    </p:spTree>
    <p:extLst>
      <p:ext uri="{BB962C8B-B14F-4D97-AF65-F5344CB8AC3E}">
        <p14:creationId xmlns:p14="http://schemas.microsoft.com/office/powerpoint/2010/main" val="802209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№5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E583C7-94F2-4373-8884-7478ACB1D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88" y="981995"/>
            <a:ext cx="7563467" cy="489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3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№5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B1747AB-BDD5-4343-B72C-EF9C61505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49" y="0"/>
            <a:ext cx="1123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139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59E135-E63D-4EC4-847C-86C9F499D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062" y="3121893"/>
            <a:ext cx="7671875" cy="61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375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№6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6499B3-9E9E-46B1-A787-9E73A7A83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70" y="341618"/>
            <a:ext cx="11623829" cy="649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14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№6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2B52BB-2B7F-4CF3-9A5C-2F6E0F79B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125" y="507437"/>
            <a:ext cx="9135750" cy="563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6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№6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8A3A05-CD68-4510-9F98-D4C6A45ED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332"/>
            <a:ext cx="12192000" cy="647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15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BB0C59-E2BD-4BC8-8B85-CC5BA6A27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27" y="3102081"/>
            <a:ext cx="9505801" cy="65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91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32968E-0F2C-4951-BFF1-2410C63C8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61" y="0"/>
            <a:ext cx="11010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975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№8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C265D9-5D36-48CB-BB2F-1247333B3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08" y="642548"/>
            <a:ext cx="10269383" cy="55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19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№8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01F3BE-FCA1-4FAF-9186-00997B33C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169"/>
            <a:ext cx="12192000" cy="649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946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0DE0A0-F027-4A4B-A2BC-9D92ADF25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06" y="2802392"/>
            <a:ext cx="9072256" cy="73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293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844197-7A14-471F-912A-D7955F1B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04" y="2840517"/>
            <a:ext cx="11079121" cy="8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995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8C7A38-6F79-44B7-9268-81F92B9AD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815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E751F6-E015-4969-9BE4-C52FBD486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50" y="0"/>
            <a:ext cx="11814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506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B753AC-F2DA-470D-815D-7F60A8326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753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B8AD74-585B-4A59-9DC2-CA3A2C08C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324" y="3031692"/>
            <a:ext cx="9922800" cy="51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94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963509-92BD-4538-904C-13D730F42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7" y="0"/>
            <a:ext cx="12165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726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1489F2-2DED-491C-BF28-370AE18F4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495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2936E0-4989-4BC7-AAE6-7FA9DE5E3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156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CC0FD5-C6B5-4181-B746-E39A904C7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463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B5D1700-9C01-40B0-ACD7-E7B0C6F61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499" y="2730773"/>
            <a:ext cx="8660702" cy="69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27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851DAD-C188-467B-9AD1-877F971A7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26" y="281360"/>
            <a:ext cx="11679623" cy="657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286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51EEA1-FAE8-432D-9CDB-9CC18C131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907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121AFA-8993-4B34-9FEC-E935C885D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4998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5ADD72-F47D-4A8A-9507-4B7B8983A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6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90976A-023B-4C9F-BC40-4C4A1C1E1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1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F698D7-E036-4A6A-9BB4-BD940EE70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" y="0"/>
            <a:ext cx="12189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98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7379B8-86FB-4137-B6D2-320DE787C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971" y="635371"/>
            <a:ext cx="6328315" cy="510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06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D49C100-8378-41C6-B7E6-ED584F6A7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863" y="3181315"/>
            <a:ext cx="6792273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2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№2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146EC4-79FB-4D0B-A595-0C6A0BC05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90" y="369332"/>
            <a:ext cx="11535410" cy="648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69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BD8F3-48E9-48B2-B809-1A5665F74768}"/>
              </a:ext>
            </a:extLst>
          </p:cNvPr>
          <p:cNvSpPr txBox="1"/>
          <p:nvPr/>
        </p:nvSpPr>
        <p:spPr>
          <a:xfrm>
            <a:off x="0" y="0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№2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16B6B3-6311-4F3A-AC67-FEF19702C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121" y="885582"/>
            <a:ext cx="6252085" cy="479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945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60</Words>
  <Application>Microsoft Office PowerPoint</Application>
  <PresentationFormat>Широкоэкранный</PresentationFormat>
  <Paragraphs>27</Paragraphs>
  <Slides>43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43</vt:i4>
      </vt:variant>
    </vt:vector>
  </HeadingPairs>
  <TitlesOfParts>
    <vt:vector size="49" baseType="lpstr">
      <vt:lpstr>Arial</vt:lpstr>
      <vt:lpstr>Bookman Old Style</vt:lpstr>
      <vt:lpstr>Calibri</vt:lpstr>
      <vt:lpstr>Calibri Light</vt:lpstr>
      <vt:lpstr>Тема Office</vt:lpstr>
      <vt:lpstr>1_Тема Office</vt:lpstr>
      <vt:lpstr>Результаты выполнения лабораторной работы №4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Результаты выполнения лабораторной работы №4</dc:title>
  <dc:creator>Борис Аленников</dc:creator>
  <cp:lastModifiedBy>Борис Аленников</cp:lastModifiedBy>
  <cp:revision>1</cp:revision>
  <dcterms:created xsi:type="dcterms:W3CDTF">2024-03-03T09:45:08Z</dcterms:created>
  <dcterms:modified xsi:type="dcterms:W3CDTF">2024-03-03T10:22:11Z</dcterms:modified>
</cp:coreProperties>
</file>

<file path=docProps/thumbnail.jpeg>
</file>